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80F76-045D-4682-B749-1C73B808103B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40810-7C70-46FE-8873-5AD8E83157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76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3D159-EC5F-4232-A62B-0471A294B093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B5C64-0A40-409E-BCEB-963B533890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03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FDE53-209B-4D6A-AB2D-0364E8E18004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61105-F61A-46A8-8E9F-DA45D52361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24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1884C-73D7-492C-837A-67A103EB2472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A7DD3-87A7-4F03-BD0A-E8D5907904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87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E9C75-1C9C-4B93-8FC5-412770D00F21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814E5-D7E2-48C8-AB9F-2C70C7AA1D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94ABE-B88E-4B56-AF44-2BC04CFBE844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DF881-13EB-45CC-B2FF-8AAAA59F0D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65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F5B7E-5F14-4BE4-A4E8-514C2922FDDE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6A68F-EC74-4ED3-9E08-353E1C18BD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1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6DCC6-7682-4B57-8B81-D55B4A6C234F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8972C-64DC-4AA2-B9FF-50CF0B57A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79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C2FD5-EFC8-4FED-9FBB-5E6936DDFFAB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ED9E-CF81-464C-B4A8-95FABAEB96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04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2CD94-EDFF-47F2-A8CC-1D282955BFFE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2616E-40BC-4FE2-83EA-57E70F5F81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6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5B80-BD3D-43E9-B41F-3894D826BC0C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BB835-EA44-43B6-8766-90BCE81011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818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CB71B5-11F1-4628-98A1-768B27754566}" type="datetimeFigureOut">
              <a:rPr lang="en-GB"/>
              <a:pPr>
                <a:defRPr/>
              </a:pPr>
              <a:t>16/07/2015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E8A4CD-90EC-4C22-84EE-CBD5DE198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smtClean="0"/>
              <a:t>TEST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TEST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Richard</dc:creator>
  <cp:lastModifiedBy>Richard</cp:lastModifiedBy>
  <cp:revision>1</cp:revision>
  <dcterms:created xsi:type="dcterms:W3CDTF">2015-07-16T12:27:49Z</dcterms:created>
  <dcterms:modified xsi:type="dcterms:W3CDTF">2015-07-16T12:29:27Z</dcterms:modified>
</cp:coreProperties>
</file>